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65"/>
    <p:restoredTop sz="78992"/>
  </p:normalViewPr>
  <p:slideViewPr>
    <p:cSldViewPr snapToGrid="0" snapToObjects="1">
      <p:cViewPr varScale="1">
        <p:scale>
          <a:sx n="79" d="100"/>
          <a:sy n="79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510F-19E3-DB44-9540-A827C68C8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A964D-56E8-0B4C-B2B8-137BDC771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524E2-BD4F-6147-8C31-1A298DE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5D613-F774-AC42-B241-12419056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ECB55-1E38-8149-B585-22A22DA5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5195-850D-F54E-B56A-05F50C68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1EA4A-7B27-A54F-A150-1D70B0BEB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59B9C-09EB-C24A-88F4-AB290BAA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20605-8F48-4241-B7BB-2BE55216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B7EEE-19BB-124A-8B73-71886578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C160DC-9E48-414F-AD08-78035CCDDC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04133-75C1-EC4D-B5B8-37AFBD122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DFB90-D06E-DE48-A612-FD798F19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82DD5-42CD-AF48-9178-0C88D2AB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EF79D-BF04-A94E-A074-671AE042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8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DACF-9F1D-1142-9753-5C772DA5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70CBC-D846-4E46-8058-D0875785B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80645-3055-9F48-B649-F36DD62BD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8BA0C-4E29-514D-B8A3-06393431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C8393-5784-8444-8230-A833788D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6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36E3-DEFA-0941-9176-27F78A36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4B4AB-D658-9746-BA5F-DDBD00214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B6142-94D3-FB49-89D8-21665461C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29279-F535-AC4D-B4E5-D25D9C3C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7C6F6-FBB5-544B-BE13-3F2435EA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7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0A23-E6B5-244B-B503-0E8B219F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A002-D772-B147-968D-DF8B15FDD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2E0AA-1BE4-3E48-8258-B6E001D77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1AE27-6113-F44A-96CB-A9563D57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5F5AF-7023-AC44-A908-85974E9F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00F9F-85CB-7440-BC5D-A6340B61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0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8D73-834D-1943-BA1B-CB6054C3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FB096-CB3D-234D-BB01-E3BB3D7EC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910A1-13E3-844B-828D-AD7884266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ADF11-A3AB-814A-A997-78D3519D9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7396C1-ACDE-D340-A213-14D7526DF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13AE8-E9C2-A446-8D71-B5745D9E3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905E2-F9FD-4244-B57A-3DE474F9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99B72-7CEF-D340-BE04-7DB1DFAC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5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5887-F7C7-2B46-B930-AB05A148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BCA2A-0C2A-0246-BF6D-B1E0BF18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B0AC8-D246-6B4F-AAFC-316116B6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A2310-00DC-9F4F-AC70-B033817C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9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98BCE-7DDF-3546-A231-014DA3E6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AB62A-4C79-9249-81C2-B9A79B0C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828C7-DFDB-0446-BE8D-FE6E5FAC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3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7780-1DF1-CC4C-B317-D615388FA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BC4E-A2F3-8842-9D5C-99EF11C5D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C46E8-4835-4F47-9A4C-76781B4E5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E4798-1AEB-6A46-9BC8-3784B6BD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C2B32-FA42-8145-9A45-40241B9B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463E0-8401-1B4E-91E7-819431D8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9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322C-FAD1-3B4D-8317-89968FF8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C707F-8BDD-5C48-B4F0-D83FC9F91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9FB77-3EC3-754D-BBB0-4A27A445C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0B43C-6D5C-014C-91E5-FFF8F3EE8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CB50E-A207-6841-BD3D-9877FAAA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34730-B3EA-C741-A17C-5818D24B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8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88972E-61FB-8145-AECC-7489A07A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1C89D-B305-1B4C-8630-6A1C7E109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68779-33B5-C34C-A967-B866C33903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E9413-E5B4-2A45-8E6D-D59FB355ABA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1947-FCEA-134F-856E-A145F7226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DD569-D423-5847-B263-129C2AFFE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9CE2A-439D-EB4C-B2C6-43F4F1513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2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7C52-1824-8544-87AF-9B7A05DB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200ns 1hk0 </a:t>
            </a:r>
            <a:r>
              <a:rPr lang="en-US" dirty="0">
                <a:solidFill>
                  <a:srgbClr val="00FDFF"/>
                </a:solidFill>
              </a:rPr>
              <a:t>WT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AE8DA-C992-0042-A75F-F3A699B3E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87601"/>
            <a:ext cx="6266518" cy="4370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8D2EBA-AE43-AF41-B522-A19D67B65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674" y="3873296"/>
            <a:ext cx="4895126" cy="2984704"/>
          </a:xfrm>
          <a:prstGeom prst="rect">
            <a:avLst/>
          </a:prstGeom>
        </p:spPr>
      </p:pic>
      <p:pic>
        <p:nvPicPr>
          <p:cNvPr id="5" name="wt" descr="wt">
            <a:hlinkClick r:id="" action="ppaction://media"/>
            <a:extLst>
              <a:ext uri="{FF2B5EF4-FFF2-40B4-BE49-F238E27FC236}">
                <a16:creationId xmlns:a16="http://schemas.microsoft.com/office/drawing/2014/main" id="{54A66C42-40A2-7C45-A6D9-4AF613E47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32845" y="0"/>
            <a:ext cx="4546783" cy="41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3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7188-56A7-D143-B482-FE46DD69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200ns 1hk0 </a:t>
            </a:r>
            <a:r>
              <a:rPr lang="en-US" dirty="0">
                <a:solidFill>
                  <a:srgbClr val="942093"/>
                </a:solidFill>
              </a:rPr>
              <a:t>N33D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2A750-3BFB-3842-AFC3-EE14FD6E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202" y="2112835"/>
            <a:ext cx="5934798" cy="3896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B80EC-2565-C746-AC57-51AE80E3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7710"/>
            <a:ext cx="6819480" cy="474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2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D88B-9BBE-4648-A6AB-6AA0E56C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WT vs N33D – 200ns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5ED5E-7644-1A4A-BCE0-7EB52DDF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070" y="1351429"/>
            <a:ext cx="4800600" cy="6212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168FF-6A6B-3F4C-8296-A1057F6C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801972" y="1351427"/>
            <a:ext cx="4800602" cy="62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0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11</Words>
  <Application>Microsoft Macintosh PowerPoint</Application>
  <PresentationFormat>Widescreen</PresentationFormat>
  <Paragraphs>3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200ns 1hk0 WT</vt:lpstr>
      <vt:lpstr>200ns 1hk0 N33D</vt:lpstr>
      <vt:lpstr>WT vs N33D – 200ns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Darian T</dc:creator>
  <cp:lastModifiedBy>Yang, Darian T</cp:lastModifiedBy>
  <cp:revision>5</cp:revision>
  <dcterms:created xsi:type="dcterms:W3CDTF">2020-12-04T19:27:24Z</dcterms:created>
  <dcterms:modified xsi:type="dcterms:W3CDTF">2020-12-04T20:53:40Z</dcterms:modified>
</cp:coreProperties>
</file>